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0CF3C-7A2A-4244-B97E-99AECCB41E21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36586-71A6-4185-83F5-128983E16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00090000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37922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Prisoners of war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By Joshua </a:t>
            </a:r>
            <a:r>
              <a:rPr lang="en-US" dirty="0" err="1" smtClean="0"/>
              <a:t>Samol</a:t>
            </a:r>
            <a:r>
              <a:rPr lang="en-US" dirty="0" smtClean="0"/>
              <a:t> Matt Reece and Elias </a:t>
            </a:r>
            <a:r>
              <a:rPr lang="en-US" dirty="0" err="1" smtClean="0"/>
              <a:t>Kleem</a:t>
            </a:r>
            <a:r>
              <a:rPr lang="en-US" dirty="0" smtClean="0"/>
              <a:t>(mostly josh)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Placeholder 8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741" r="8741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731" b="27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22" r="22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417" r="841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56" r="30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902" b="290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753" b="3753"/>
          <a:stretch>
            <a:fillRect/>
          </a:stretch>
        </p:blipFill>
        <p:spPr>
          <a:xfrm>
            <a:off x="1752600" y="533400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00000900000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222" r="72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Prisoners of war Germany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Prisoner of war Germany</dc:title>
  <dc:creator>Information Technology</dc:creator>
  <cp:lastModifiedBy>Information Technology</cp:lastModifiedBy>
  <cp:revision>6</cp:revision>
  <dcterms:created xsi:type="dcterms:W3CDTF">2010-02-11T18:00:15Z</dcterms:created>
  <dcterms:modified xsi:type="dcterms:W3CDTF">2010-02-16T18:09:15Z</dcterms:modified>
</cp:coreProperties>
</file>